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1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CDB728-6BD2-4DB6-9D91-E0236420EBD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9FFA3-BE0A-4103-81B5-1A9350B617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5502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A34F3-A063-44A8-9CF0-C77A549FFB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4656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4D4033-C330-4D6D-A894-669AA404AA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0766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80335-539B-42B6-9901-113047ADFA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0795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DF2FE-FBBC-4DB3-9A97-BF8F57745F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8115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FDC88-8FFC-4297-AF56-1280BE5A1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286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CCCE-10E5-4834-B922-A8BFF4258E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1307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92B08-0110-46B4-963E-3841F8CBE4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8769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6BE4-21DD-4FB9-A082-9BDB1C63FD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1799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4FF72-31B4-444B-A340-DDFBF812E2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5700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359CD-166F-4129-AC1A-9011EE039D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7332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4A36D57-893B-40B2-A09A-AC290087B5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8000">
                <a:solidFill>
                  <a:schemeClr val="accent2"/>
                </a:solidFill>
                <a:latin typeface="Baskerville Old Face" pitchFamily="18" charset="0"/>
              </a:rPr>
              <a:t>Наш класс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Индивидуальные занятия</a:t>
            </a:r>
          </a:p>
        </p:txBody>
      </p:sp>
      <p:pic>
        <p:nvPicPr>
          <p:cNvPr id="52228" name="Picture 4" descr="20141212_1103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20141212_1105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191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Физминутки.</a:t>
            </a:r>
          </a:p>
        </p:txBody>
      </p:sp>
      <p:pic>
        <p:nvPicPr>
          <p:cNvPr id="53252" name="Picture 4" descr="P1100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733">
            <a:off x="4724400" y="16764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P11009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4797">
            <a:off x="381000" y="3314700"/>
            <a:ext cx="4003675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/>
              <a:t>Коррекция зрения на синаптофоре</a:t>
            </a:r>
          </a:p>
        </p:txBody>
      </p:sp>
      <p:pic>
        <p:nvPicPr>
          <p:cNvPr id="54276" name="Picture 4" descr="20141212_111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altLang="ru-RU"/>
              <a:t>1 сентября – день знаний</a:t>
            </a:r>
          </a:p>
        </p:txBody>
      </p:sp>
      <p:pic>
        <p:nvPicPr>
          <p:cNvPr id="41997" name="Picture 13" descr="P11007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382963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P11007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2590800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9" name="Picture 15" descr="P11007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373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Праздник осени</a:t>
            </a:r>
          </a:p>
        </p:txBody>
      </p:sp>
      <p:pic>
        <p:nvPicPr>
          <p:cNvPr id="47108" name="Picture 4" descr="20141103_10113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67818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algn="ctr"/>
            <a:r>
              <a:rPr lang="ru-RU" altLang="ru-RU"/>
              <a:t>Праздник осени.</a:t>
            </a:r>
          </a:p>
        </p:txBody>
      </p:sp>
      <p:pic>
        <p:nvPicPr>
          <p:cNvPr id="45060" name="Picture 4" descr="20141103_10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373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20141103_102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74">
            <a:off x="381000" y="3733800"/>
            <a:ext cx="373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9" descr="20141103_10273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9914">
            <a:off x="4876800" y="3810000"/>
            <a:ext cx="35814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Уроки и перемены</a:t>
            </a:r>
          </a:p>
        </p:txBody>
      </p:sp>
      <p:pic>
        <p:nvPicPr>
          <p:cNvPr id="46087" name="Picture 7" descr="20141008_1146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629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P1100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P11009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P1110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P1100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44</TotalTime>
  <Words>23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Baskerville Old Face</vt:lpstr>
      <vt:lpstr>Tahoma</vt:lpstr>
      <vt:lpstr>Wingdings</vt:lpstr>
      <vt:lpstr>Океан</vt:lpstr>
      <vt:lpstr>Наш класс</vt:lpstr>
      <vt:lpstr>1 сентября – день знаний</vt:lpstr>
      <vt:lpstr>Праздник осени</vt:lpstr>
      <vt:lpstr>Праздник осени.</vt:lpstr>
      <vt:lpstr>Уроки и перемены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Индивидуальные занятия</vt:lpstr>
      <vt:lpstr>Физминутки.</vt:lpstr>
      <vt:lpstr>Коррекция зрения на синаптофоре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17kab</dc:creator>
  <cp:lastModifiedBy>user</cp:lastModifiedBy>
  <cp:revision>3</cp:revision>
  <cp:lastPrinted>1601-01-01T00:00:00Z</cp:lastPrinted>
  <dcterms:created xsi:type="dcterms:W3CDTF">1601-01-01T00:00:00Z</dcterms:created>
  <dcterms:modified xsi:type="dcterms:W3CDTF">2022-10-31T03:00:36Z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